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9" r:id="rId3"/>
    <p:sldId id="263" r:id="rId4"/>
    <p:sldId id="265" r:id="rId5"/>
    <p:sldId id="261" r:id="rId6"/>
    <p:sldId id="262" r:id="rId7"/>
    <p:sldId id="269" r:id="rId8"/>
    <p:sldId id="267" r:id="rId9"/>
    <p:sldId id="268" r:id="rId10"/>
    <p:sldId id="270" r:id="rId11"/>
    <p:sldId id="272" r:id="rId12"/>
    <p:sldId id="273" r:id="rId13"/>
    <p:sldId id="274" r:id="rId14"/>
    <p:sldId id="275" r:id="rId15"/>
    <p:sldId id="276" r:id="rId16"/>
    <p:sldId id="277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6"/>
    <p:restoredTop sz="94694"/>
  </p:normalViewPr>
  <p:slideViewPr>
    <p:cSldViewPr snapToGrid="0">
      <p:cViewPr varScale="1">
        <p:scale>
          <a:sx n="105" d="100"/>
          <a:sy n="105" d="100"/>
        </p:scale>
        <p:origin x="27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96312-265C-BC46-93AE-6FEC2CDD5162}" type="datetimeFigureOut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599C-6725-5240-9677-EF92196F2F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458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08B5-00EA-0C49-BCEE-0EA95300C33A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21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44ECA-47B6-2D41-8056-B9A668D7E913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018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BD72-3F15-5847-9778-7E114BA4DA12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2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2F87-E910-5B47-B382-5DD564A17A5A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4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0334-599F-D347-99EA-0C025E215774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924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A6DE-D46E-C949-8F6A-0520EEAE8049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164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3D10-E1F9-E341-8DB7-A89E127C1393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25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35C9-0412-B34F-80E2-5E015A6E484F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1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DF65-8CBD-564B-B87D-BBE6A4BBF09A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4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6476-567B-AE4B-85D7-E9B16B220CF4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519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FCA5-B75D-D343-ABB5-85526372B628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86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1001ED-6A22-9E45-A10D-ACEF465BE18B}" type="datetime1">
              <a:rPr kumimoji="1" lang="ko-KR" altLang="en-US" smtClean="0"/>
              <a:t>2024. 3. 16.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555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E5E0C-F93D-81EC-05F5-ADCAF8402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866828"/>
          </a:xfrm>
        </p:spPr>
        <p:txBody>
          <a:bodyPr/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허재성</a:t>
            </a:r>
            <a:r>
              <a:rPr kumimoji="1" lang="en-US" altLang="ko-KR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’s Portfolio</a:t>
            </a:r>
            <a:endParaRPr kumimoji="1" lang="ko-KR" altLang="en-US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08431F-34A5-C784-309B-1DCCA3812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8020402"/>
            <a:ext cx="5143500" cy="1160995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+82 010-5209-5605</a:t>
            </a:r>
          </a:p>
          <a:p>
            <a:pPr algn="r"/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cork2586@naver.com</a:t>
            </a:r>
          </a:p>
          <a:p>
            <a:pPr algn="r"/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/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https://</a:t>
            </a: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github.com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jwelyl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/>
            <a:endParaRPr kumimoji="1"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/>
            <a:endParaRPr kumimoji="1"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56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전체적인 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11E07BB-8273-00A3-C5DB-037440DB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09" y="2500633"/>
            <a:ext cx="5915025" cy="181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2070A-1A4D-62EF-7E4F-D2D4DA7B56F9}"/>
              </a:ext>
            </a:extLst>
          </p:cNvPr>
          <p:cNvSpPr txBox="1"/>
          <p:nvPr/>
        </p:nvSpPr>
        <p:spPr>
          <a:xfrm>
            <a:off x="452010" y="4522155"/>
            <a:ext cx="5356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www.erdcloud.com</a:t>
            </a:r>
            <a:r>
              <a:rPr lang="ko-KR" altLang="en-US" dirty="0"/>
              <a:t>/</a:t>
            </a:r>
            <a:r>
              <a:rPr lang="ko-KR" altLang="en-US" dirty="0" err="1"/>
              <a:t>d</a:t>
            </a:r>
            <a:r>
              <a:rPr lang="ko-KR" altLang="en-US" dirty="0"/>
              <a:t>/</a:t>
            </a:r>
            <a:r>
              <a:rPr lang="ko-KR" altLang="en-US" dirty="0" err="1"/>
              <a:t>XsCovTydibYELpEaH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3A083-63E6-BCDC-D244-A66F3067AB55}"/>
              </a:ext>
            </a:extLst>
          </p:cNvPr>
          <p:cNvSpPr txBox="1"/>
          <p:nvPr/>
        </p:nvSpPr>
        <p:spPr>
          <a:xfrm>
            <a:off x="452010" y="4975044"/>
            <a:ext cx="5356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핵심 테이블인 카드</a:t>
            </a:r>
            <a:r>
              <a:rPr lang="en-US" altLang="ko-KR" b="1" dirty="0"/>
              <a:t>,</a:t>
            </a:r>
            <a:r>
              <a:rPr lang="ko-KR" altLang="en-US" b="1" dirty="0"/>
              <a:t> 일기 테이블 설계 및 구현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89B827-B886-0DB1-BF21-8C16AE50B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5"/>
          <a:stretch/>
        </p:blipFill>
        <p:spPr>
          <a:xfrm>
            <a:off x="1282304" y="5427934"/>
            <a:ext cx="3942517" cy="40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9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 테이블 정의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개요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Android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기기로 사진을 촬영하면 해당 사진을 기반으로 카드가 생성됩니다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사용자는 카드에 최대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개의 키워드를 입력할 수 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카드에 저장된 키워드를 기반으로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일기를 생성해주므로 매우 중요한 정보였습니다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카드에 저장될 수 있는 키워드를 어떻게 데이터베이스에 저장할 지 정하는 것이 어려웠습니다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다음과 같은 방안을 고려해보았습니다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키워드 개수의 제한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x</a:t>
            </a: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최초에는 카드에 저장될 키워드의 개수를 제한하지 않기로 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키워드의 개수가 너무 많아질 경우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키워드를 기반으로 일기를 생성할 때 일기의 퀄리티가 단순 키워드의 나열이 되는 문제가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또한 하나의 카드가 여러 개의 키워드를 가지게 하기 위해서는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-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키워드의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1:N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관계를 가지는 키워드 테이블을 생성해야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 테이블을 분리할 경우 카드 테이블 내에 키워드를 따로 저장할 필요는 없지만 대신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카드로부터 키워드 정보를 찾기 위해서는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JOIN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통해 찾아야 하는 문제가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키워드의 개수를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개로 제한 후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개의 키워드 각각을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화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카드에 저장될 키워드 개수를 최대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개로 저장하고 각각을 카드 테이블에 키워드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저장하는 방법을 생각했습니다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따로 테이블을 생성해서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JOIN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할 필요도 없고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구현의 난이도도 어렵지 않다는 장점이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키워드가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미만이 들어올 경우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NULL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값이 채워지는 문제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와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후에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환상 일기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서비스가 개선되어 더 많은 키워드를 저장할 수 있게 될 경우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 테이블 구조를 변경해야 하는 문제가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JOIN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하지 않으면서도 후에 카드 테이블의 구조를 변경하지 않아도 되는 테이블 구조를 설계해야 했습니다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87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 테이블 정의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681CD-079B-F7DA-FB24-35C15760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48" y="3753445"/>
            <a:ext cx="5934503" cy="1308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87C40-F8DC-C635-D16D-E5454EBFBAA8}"/>
              </a:ext>
            </a:extLst>
          </p:cNvPr>
          <p:cNvSpPr txBox="1"/>
          <p:nvPr/>
        </p:nvSpPr>
        <p:spPr>
          <a:xfrm>
            <a:off x="442271" y="5179742"/>
            <a:ext cx="593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 테이블에 키워드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유지하고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대신 하나의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받는게 아니라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Android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앱에서 받은 키워드들을 모두 합쳐서 단일 문자열로 만들어 저장하도록 구현했습니다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k1, k2, k3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저장될 경우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delimeter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“k1@k2@k3”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합쳐서 이를 카드 테이블의 키워드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 저장했습니다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후에 일기를 생성하기 위해 카드를 조회할 경우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넘겨줄 때는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기준으로 다시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파싱하여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키워드를 복구해내는 방식으로 구현했습니다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현실적인 키워드 개수를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이하라고 가정했을 때 파싱에 오버헤드가 크지 않을 것이라 판단했고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데이터베이스 테이블 구조도 단순화할 수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C535E-8CBF-A3FD-5FA6-F4C5C12F10BD}"/>
              </a:ext>
            </a:extLst>
          </p:cNvPr>
          <p:cNvSpPr txBox="1"/>
          <p:nvPr/>
        </p:nvSpPr>
        <p:spPr>
          <a:xfrm>
            <a:off x="442271" y="3417979"/>
            <a:ext cx="19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해결 방법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9E0DD-D603-2514-C50A-18B0D517B7CC}"/>
              </a:ext>
            </a:extLst>
          </p:cNvPr>
          <p:cNvSpPr txBox="1"/>
          <p:nvPr/>
        </p:nvSpPr>
        <p:spPr>
          <a:xfrm>
            <a:off x="461748" y="7052222"/>
            <a:ext cx="19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아쉬웠던 점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36B36-ABF9-BB72-B9DE-CDA89C883E6E}"/>
              </a:ext>
            </a:extLst>
          </p:cNvPr>
          <p:cNvSpPr txBox="1"/>
          <p:nvPr/>
        </p:nvSpPr>
        <p:spPr>
          <a:xfrm>
            <a:off x="442270" y="7359999"/>
            <a:ext cx="593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만약 사용자가 입력한 키워드에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포함될 경우 파싱 과정에서 문제가 발생하는데 이에 대한 대비책이 없었습니다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최대한 사용자가 입력하지 않을 법한 문자를 키워드로 사용하려는 노력을 했지만 근본적인 방지책은 아니었습니다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MySQL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JSON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형태로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Oracle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DB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VARRAY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가변 배열을 저장할 수 있는데 프로젝트 진행 당시에는 사용해보지 못했습니다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프로젝트를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리팩토링한다면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MySQL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JSON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활용해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delimeter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파싱하는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임시방편이 아니라 가변 배열로 모든 키워드를 정확히 저장할 수 있도록 구현하겠습니다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817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 테이블 정의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개요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만든 카드 중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이상의 카드를 이용해 일기를 생성합니다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카드에 저장된 키워드들을 전부 조합하고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추가적으로 사용자가 일기 생성 시에 입력한 장르를 조합해서 일기를 생성합니다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장르 또한 일기 생성에 사용되는 중요한 정보이므로 데이터베이스의 일기 테이블에 저장해야 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생성에 사용된 키워드들은 카드에 사용된 키워드들의 조합이므로 중복을 제외시킨 후 카드 테이블에 저장한 것과 같은 방법으로 저장했습니다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장르를 일기 테이블에 어떻게 저장할지는 키워드와는 다른 부분을 고민해야 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사용된 장르들을 합하여 저장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일기에 사용된 장르들이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g1, g2, g3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라 할 때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키워드를 저장하는 방법과 같이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“g1@g2@g3”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형태의 문자열로 합쳐서 저장하는 방법을 생각해봤습니다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키워드는 사용자가 임의로 입력해서 어떤 값이 들어올지 예측이 불가능한 것과 다르게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장르는 종류가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호러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액션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스릴 등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총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종류로 앱에 미리 정해져 있었고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새로운 종류가 추가된다고 해도 그 종류가 정해져 있을 예정이었습니다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또한 어떤 장르의 일기가 많이 생성되었는지 추적하기 위해서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장르를 통해 일기를 검색할 수도 있어야 했습니다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키워드와 같은 방식으로 일기 테이블의 한 컬럼에 장르들을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그것도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합쳐서 저장한다면 이는 매우 비효율적이었습니다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b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</a:br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테이블에 각 장르별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</a:t>
            </a:r>
            <a:r>
              <a:rPr kumimoji="1" lang="en-US" altLang="ko-KR" sz="1200" b="1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boolean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값으로 추가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다음으로 생각해본 방법은 일기 테이블에 각 장르별로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추가해서 해당 장르가 포함되면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true,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포함되지 않는다면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false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저장하게 한다면 쿼리를 통해 특정 장르들을 포함하는 일기를 검색하는 쿼리를 작성하는 것은 수월할 것입니다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하지만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테이블의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개수나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개나 증가하는 문제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있었고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만약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앱에서 장르의 종류가 추가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변경되거나 삭제될 경우 일기 테이블이 변경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되어야 하는 문제가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28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 테이블 정의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87C40-F8DC-C635-D16D-E5454EBFBAA8}"/>
              </a:ext>
            </a:extLst>
          </p:cNvPr>
          <p:cNvSpPr txBox="1"/>
          <p:nvPr/>
        </p:nvSpPr>
        <p:spPr>
          <a:xfrm>
            <a:off x="442269" y="5489015"/>
            <a:ext cx="593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 테이블을 분리하고 장르명과 해당 장르를 가진 일기의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PK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복합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PK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가지도록 하였습니다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일기의 장르를 알고 싶을 때 일기의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PK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통해 일기에 사용된 장르들을 알 수 있고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반대로 장르에 해당하는 일기를 알고 싶을 때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장르명을 통해 검색해 해당하는 일기들을 검색할 수 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C535E-8CBF-A3FD-5FA6-F4C5C12F10BD}"/>
              </a:ext>
            </a:extLst>
          </p:cNvPr>
          <p:cNvSpPr txBox="1"/>
          <p:nvPr/>
        </p:nvSpPr>
        <p:spPr>
          <a:xfrm>
            <a:off x="442271" y="3417979"/>
            <a:ext cx="19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해결 방법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4C8AF7-302B-1115-6119-9AB97016A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" t="3447" r="978" b="3049"/>
          <a:stretch/>
        </p:blipFill>
        <p:spPr>
          <a:xfrm>
            <a:off x="481227" y="3768061"/>
            <a:ext cx="3420213" cy="1647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638D7-E640-7596-16B3-E3636D32ADDA}"/>
              </a:ext>
            </a:extLst>
          </p:cNvPr>
          <p:cNvSpPr txBox="1"/>
          <p:nvPr/>
        </p:nvSpPr>
        <p:spPr>
          <a:xfrm>
            <a:off x="481227" y="6585229"/>
            <a:ext cx="19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아쉬웠던 점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7839F-3D2E-74FD-E092-26171B8C7B27}"/>
              </a:ext>
            </a:extLst>
          </p:cNvPr>
          <p:cNvSpPr txBox="1"/>
          <p:nvPr/>
        </p:nvSpPr>
        <p:spPr>
          <a:xfrm>
            <a:off x="461749" y="6893006"/>
            <a:ext cx="593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만약 앱에서 장르가 새로 추가될 경우 당장은 해당 장르의 일기가 존재하지 않으므로 장르 테이블에는 추가된 장르가 반영되지 않는 문제가 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또한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PK,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장르명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복합키로 구분이 가능하지만 장르 테이블 안에 같은 장르명이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중복되서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들어가는 문제가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이러한 문제를 해결하기 위해 일기와 장르를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N:M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관계를 가지도록 테이블을 재설계해 중계 테이블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(ex)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_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 테이블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만들고 일기 테이블과 중계 테이블을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1:N,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 테이블과 중계 테이블을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1:N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관계를 가지도록 구현하는 것을 고려해볼 수 있을 것 같습니다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94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사진을 명화풍의 카드 이미지로 변경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D34247-1754-F596-04CD-8BA3BA4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50" y="2562105"/>
            <a:ext cx="3171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41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사진을 명화풍의 카드 이미지로 변경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2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2.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 테이블 정의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개요</a:t>
            </a:r>
            <a:endParaRPr kumimoji="1" lang="en-US" altLang="ko-KR" sz="11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만든 카드 중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이상의 카드를 이용해 일기를 생성합니다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카드에 저장된 키워드들을 전부 조합하고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추가적으로 사용자가 일기 생성 시에 입력한 장르를 조합해서 일기를 생성합니다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장르 또한 일기 생성에 사용되는 중요한 정보이므로 데이터베이스의 일기 테이블에 저장해야 했습니다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생성에 사용된 키워드들은 카드에 사용된 키워드들의 조합이므로 중복을 제외시킨 후 카드 테이블에 저장한 것과 같은 방법으로 저장했습니다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장르를 일기 테이블에 어떻게 저장할지는 키워드와는 다른 부분을 고민해야 했습니다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사용된 장르들을 합하여 저장</a:t>
            </a:r>
            <a:endParaRPr kumimoji="1" lang="en-US" altLang="ko-KR" sz="11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일기에 사용된 장르들이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g1, g2, g3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라 할 때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키워드를 저장하는 방법과 같이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“g1@g2@g3”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형태의 문자열로 합쳐서 저장하는 방법을 생각해봤습니다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키워드는 사용자가 임의로 입력해서 어떤 값이 들어올지 예측이 불가능한 것과 다르게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장르는 종류가 </a:t>
            </a:r>
            <a:r>
              <a:rPr kumimoji="1" lang="ko-KR" altLang="en-US" sz="11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호러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액션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스릴 등 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총 </a:t>
            </a:r>
            <a:r>
              <a:rPr kumimoji="1" lang="en-US" altLang="ko-KR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종류로 앱에 미리 정해져 있었고</a:t>
            </a:r>
            <a:r>
              <a:rPr kumimoji="1" lang="en-US" altLang="ko-KR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새로운 종류가 추가된다고 해도 그 종류가 정해져 있을 예정이었습니다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또한 어떤 장르의 일기가 많이 생성되었는지 추적하기 위해서 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장르를 통해 일기를 검색할 수도 있어야 했습니다</a:t>
            </a:r>
            <a:r>
              <a:rPr kumimoji="1" lang="en-US" altLang="ko-KR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키워드와 같은 방식으로 일기 테이블의 한 컬럼에 장르들을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그것도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합쳐서 저장한다면 이는 매우 비효율적이었습니다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b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</a:br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테이블에 각 장르별 </a:t>
            </a:r>
            <a:r>
              <a:rPr kumimoji="1" lang="en-US" altLang="ko-KR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</a:t>
            </a:r>
            <a:r>
              <a:rPr kumimoji="1" lang="en-US" altLang="ko-KR" sz="1100" b="1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boolean</a:t>
            </a:r>
            <a:r>
              <a:rPr kumimoji="1" lang="en-US" altLang="ko-KR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값으로 추가</a:t>
            </a:r>
            <a:endParaRPr kumimoji="1" lang="en-US" altLang="ko-KR" sz="11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다음으로 생각해본 방법은 일기 테이블에 각 장르별로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추가해서 해당 장르가 포함되면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true, 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포함되지 않는다면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false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저장하게 한다면 쿼리를 통해 특정 장르들을 포함하는 일기를 검색하는 쿼리를 작성하는 것은 수월할 것입니다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하지만 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테이블의 </a:t>
            </a:r>
            <a:r>
              <a:rPr kumimoji="1" lang="en-US" altLang="ko-KR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개수나 </a:t>
            </a:r>
            <a:r>
              <a:rPr kumimoji="1" lang="en-US" altLang="ko-KR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개나 증가하는 문제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있었고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만약 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앱에서 장르의 종류가 추가</a:t>
            </a:r>
            <a:r>
              <a:rPr kumimoji="1" lang="en-US" altLang="ko-KR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변경되거나 삭제될 경우 일기 테이블이 변경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되어야 하는 문제가 있었습니다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23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7" name="내용 개체 틀 6" descr="실내, 사람, 벽, 노트북이(가) 표시된 사진&#10;&#10;자동 생성된 설명">
            <a:extLst>
              <a:ext uri="{FF2B5EF4-FFF2-40B4-BE49-F238E27FC236}">
                <a16:creationId xmlns:a16="http://schemas.microsoft.com/office/drawing/2014/main" id="{178DD7D8-5B4E-0E77-FA5A-D348C504B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88" r="36291" b="12566"/>
          <a:stretch/>
        </p:blipFill>
        <p:spPr>
          <a:xfrm>
            <a:off x="461749" y="1227914"/>
            <a:ext cx="1990483" cy="2262445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0F16D73-1E76-CC91-AFC7-A563D35CE43D}"/>
              </a:ext>
            </a:extLst>
          </p:cNvPr>
          <p:cNvGrpSpPr/>
          <p:nvPr/>
        </p:nvGrpSpPr>
        <p:grpSpPr>
          <a:xfrm>
            <a:off x="413055" y="6429367"/>
            <a:ext cx="5963719" cy="2303708"/>
            <a:chOff x="403316" y="6357785"/>
            <a:chExt cx="5963719" cy="23037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E1ADDD-4BEA-369C-34D1-79B6D4D0A1F7}"/>
                </a:ext>
              </a:extLst>
            </p:cNvPr>
            <p:cNvSpPr txBox="1"/>
            <p:nvPr/>
          </p:nvSpPr>
          <p:spPr>
            <a:xfrm>
              <a:off x="432532" y="6357785"/>
              <a:ext cx="5934503" cy="230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effectLst/>
                  <a:latin typeface="Apple Color Emoji" pitchFamily="2" charset="0"/>
                </a:rPr>
                <a:t>🏆</a:t>
              </a:r>
              <a:r>
                <a:rPr lang="ko-KR" altLang="en-US" sz="800" dirty="0">
                  <a:effectLst/>
                  <a:latin typeface="Apple Color Emoji" pitchFamily="2" charset="0"/>
                </a:rPr>
                <a:t> </a:t>
              </a:r>
              <a:r>
                <a:rPr kumimoji="1" lang="en-US" altLang="ko-KR" sz="28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Awards /</a:t>
              </a:r>
              <a:r>
                <a:rPr kumimoji="1" lang="en-US" altLang="ko-KR" sz="2800" b="1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Ceritificates</a:t>
              </a:r>
              <a:endParaRPr kumimoji="1" lang="en-US" altLang="ko-KR" sz="2800" b="1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2023.06.16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SSAFY Certificate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등급 우수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상위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30%)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2023.05.30 SSAFY Android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프로젝트 환상일기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결선 우수상 </a:t>
              </a:r>
              <a:endParaRPr kumimoji="1" lang="en-US" altLang="ko-KR" sz="1500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2023.05.26 SSAFY Android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프로젝트 환상일기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우수상 </a:t>
              </a:r>
              <a:endParaRPr kumimoji="1" lang="en-US" altLang="ko-KR" sz="1500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2023.02.17 SSAFY Web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기술 프로젝트 </a:t>
              </a:r>
              <a:r>
                <a:rPr kumimoji="1" lang="en-US" altLang="ko-KR" sz="15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Yuj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우수상</a:t>
              </a:r>
              <a:endParaRPr kumimoji="1" lang="en-US" altLang="ko-KR" sz="1500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A4244ABA-DEA1-BF40-A5E3-D21238A2EBEA}"/>
                </a:ext>
              </a:extLst>
            </p:cNvPr>
            <p:cNvCxnSpPr>
              <a:cxnSpLocks/>
            </p:cNvCxnSpPr>
            <p:nvPr/>
          </p:nvCxnSpPr>
          <p:spPr>
            <a:xfrm>
              <a:off x="403316" y="7211068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22C4C4-BF91-67AD-D7FA-DF0861995534}"/>
              </a:ext>
            </a:extLst>
          </p:cNvPr>
          <p:cNvGrpSpPr/>
          <p:nvPr/>
        </p:nvGrpSpPr>
        <p:grpSpPr>
          <a:xfrm>
            <a:off x="413055" y="3546678"/>
            <a:ext cx="5953980" cy="3099759"/>
            <a:chOff x="299610" y="3193012"/>
            <a:chExt cx="5953980" cy="30997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0B890C-6838-1D9F-02DA-DED4F1E97458}"/>
                </a:ext>
              </a:extLst>
            </p:cNvPr>
            <p:cNvSpPr txBox="1"/>
            <p:nvPr/>
          </p:nvSpPr>
          <p:spPr>
            <a:xfrm>
              <a:off x="299610" y="3193012"/>
              <a:ext cx="5934503" cy="309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effectLst/>
                  <a:latin typeface="Apple Color Emoji" pitchFamily="2" charset="0"/>
                </a:rPr>
                <a:t>🎓</a:t>
              </a:r>
              <a:r>
                <a:rPr lang="ko-KR" altLang="en-US" sz="800" dirty="0">
                  <a:effectLst/>
                  <a:latin typeface="Apple Color Emoji" pitchFamily="2" charset="0"/>
                </a:rPr>
                <a:t> </a:t>
              </a:r>
              <a:r>
                <a:rPr kumimoji="1" lang="en-US" altLang="ko-KR" sz="2800" b="1" dirty="0">
                  <a:effectLst/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EXPERIENCE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Tmax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GAIA UX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연구원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(2023.08.16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~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SSAFY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팀 프로젝트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(2023.01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~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2023.06)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SSAFY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웹 개발 과정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(2022.07 ~ 2022.11)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서강대학교 컴퓨터공학부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(2016.02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~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2022.08)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한가람고등학교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(2011.02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~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2014.02)</a:t>
              </a:r>
              <a:endParaRPr kumimoji="1"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AABF9F6-1D1A-5BFA-4E41-5234FC401FEC}"/>
                </a:ext>
              </a:extLst>
            </p:cNvPr>
            <p:cNvCxnSpPr>
              <a:cxnSpLocks/>
            </p:cNvCxnSpPr>
            <p:nvPr/>
          </p:nvCxnSpPr>
          <p:spPr>
            <a:xfrm>
              <a:off x="328826" y="4045382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800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9EBE9-D503-7918-7A79-BEEFEBE1A9D3}"/>
              </a:ext>
            </a:extLst>
          </p:cNvPr>
          <p:cNvSpPr txBox="1"/>
          <p:nvPr/>
        </p:nvSpPr>
        <p:spPr>
          <a:xfrm>
            <a:off x="461749" y="1202176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effectLst/>
                <a:latin typeface="Apple Color Emoji" pitchFamily="2" charset="0"/>
              </a:rPr>
              <a:t>📚📚</a:t>
            </a:r>
            <a:r>
              <a:rPr lang="ko-KR" altLang="en-US" sz="1000" dirty="0">
                <a:latin typeface="Apple Color Emoji" pitchFamily="2" charset="0"/>
              </a:rPr>
              <a:t> </a:t>
            </a:r>
            <a:r>
              <a:rPr kumimoji="1" lang="ko-KR" altLang="en-US" sz="2800" b="1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주요 기술</a:t>
            </a:r>
            <a:endParaRPr kumimoji="1" lang="ko-KR" altLang="en-US" sz="28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873651-3946-5D50-62E3-9894897822BD}"/>
              </a:ext>
            </a:extLst>
          </p:cNvPr>
          <p:cNvGrpSpPr/>
          <p:nvPr/>
        </p:nvGrpSpPr>
        <p:grpSpPr>
          <a:xfrm>
            <a:off x="461749" y="2526127"/>
            <a:ext cx="1390389" cy="1390389"/>
            <a:chOff x="399841" y="1913286"/>
            <a:chExt cx="1390389" cy="139038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D3D3FCF-471E-D902-9F1F-C91C526BA693}"/>
                </a:ext>
              </a:extLst>
            </p:cNvPr>
            <p:cNvSpPr/>
            <p:nvPr/>
          </p:nvSpPr>
          <p:spPr>
            <a:xfrm>
              <a:off x="399841" y="1913286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 descr="그래픽, 폰트, 포스터, 로고이(가) 표시된 사진&#10;&#10;자동 생성된 설명">
              <a:extLst>
                <a:ext uri="{FF2B5EF4-FFF2-40B4-BE49-F238E27FC236}">
                  <a16:creationId xmlns:a16="http://schemas.microsoft.com/office/drawing/2014/main" id="{443DB1A7-3FF6-2891-BE4E-FB40228E3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394" y="2078394"/>
              <a:ext cx="579281" cy="106017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E64DDE-AB06-3B08-0AF0-8CA9D04FBF59}"/>
              </a:ext>
            </a:extLst>
          </p:cNvPr>
          <p:cNvGrpSpPr/>
          <p:nvPr/>
        </p:nvGrpSpPr>
        <p:grpSpPr>
          <a:xfrm>
            <a:off x="467015" y="4870646"/>
            <a:ext cx="1390389" cy="1390389"/>
            <a:chOff x="383387" y="3544607"/>
            <a:chExt cx="1390389" cy="139038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3CBDB09-8491-E23E-3DC1-0A81EB80C61B}"/>
                </a:ext>
              </a:extLst>
            </p:cNvPr>
            <p:cNvSpPr/>
            <p:nvPr/>
          </p:nvSpPr>
          <p:spPr>
            <a:xfrm>
              <a:off x="383387" y="3544607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" name="그림 11" descr="그래픽, 폰트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FB534021-6A7B-3261-4AD1-871E0FA9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339" y="3914106"/>
              <a:ext cx="1306482" cy="65139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5BC0EB-C18E-4165-467F-E7534F004786}"/>
              </a:ext>
            </a:extLst>
          </p:cNvPr>
          <p:cNvGrpSpPr/>
          <p:nvPr/>
        </p:nvGrpSpPr>
        <p:grpSpPr>
          <a:xfrm>
            <a:off x="529173" y="7491661"/>
            <a:ext cx="1390391" cy="1555498"/>
            <a:chOff x="383385" y="5010819"/>
            <a:chExt cx="1390391" cy="155549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FC4C449-9AFD-72EC-37CF-0F86389D6E62}"/>
                </a:ext>
              </a:extLst>
            </p:cNvPr>
            <p:cNvSpPr/>
            <p:nvPr/>
          </p:nvSpPr>
          <p:spPr>
            <a:xfrm>
              <a:off x="383387" y="5175928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C8312921-A422-AFD8-33EA-D46CE5EA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3385" y="5010819"/>
              <a:ext cx="1390389" cy="1390389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F1A15B-B180-36D4-B578-07997421CB65}"/>
              </a:ext>
            </a:extLst>
          </p:cNvPr>
          <p:cNvSpPr txBox="1"/>
          <p:nvPr/>
        </p:nvSpPr>
        <p:spPr>
          <a:xfrm>
            <a:off x="2133776" y="2766522"/>
            <a:ext cx="4386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🟥🟥🟥🟥⬜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객체지향적으로 코드를 작성할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상속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다형성을 이해하고 활용할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레거시 코드를 읽고 활용할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5AFBC-0D96-557D-D230-18BC186246A4}"/>
              </a:ext>
            </a:extLst>
          </p:cNvPr>
          <p:cNvSpPr txBox="1"/>
          <p:nvPr/>
        </p:nvSpPr>
        <p:spPr>
          <a:xfrm>
            <a:off x="2128518" y="4433054"/>
            <a:ext cx="43862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🟥🟥🟥🟥⬜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DI, IoC,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Bean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등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핵심 개념을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숙지하고 활용이 가능합니다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MVC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이해하여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Domain, Controller, Service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구분하여 설계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구현한 경험이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JPA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적용하여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Data Access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구현할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File Upload/Download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가능한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Back-End Application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구현한 경험이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80578-67D1-CFA3-7E52-782FA0E84C8F}"/>
              </a:ext>
            </a:extLst>
          </p:cNvPr>
          <p:cNvSpPr txBox="1"/>
          <p:nvPr/>
        </p:nvSpPr>
        <p:spPr>
          <a:xfrm>
            <a:off x="2116400" y="7392247"/>
            <a:ext cx="438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MySQL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🟥🟥🟥⬜⬜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도메인 요구사항에 맞게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ER-Diagram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설계하고 관계형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DB relation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으로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구현할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DDL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과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JOIN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활용한 복잡한 쿼리를 작성할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필요에 따라 정규화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역정규화를 적절히 선택하여 테이블을 설계한 경험이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1C999-23CD-F1F1-4864-D50E0591F1E5}"/>
              </a:ext>
            </a:extLst>
          </p:cNvPr>
          <p:cNvSpPr txBox="1"/>
          <p:nvPr/>
        </p:nvSpPr>
        <p:spPr>
          <a:xfrm>
            <a:off x="461749" y="1848318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실제 프로젝트에서 주로 사용해본 기술들입니다</a:t>
            </a:r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kumimoji="1" lang="ko-KR" altLang="en-US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06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9EBE9-D503-7918-7A79-BEEFEBE1A9D3}"/>
              </a:ext>
            </a:extLst>
          </p:cNvPr>
          <p:cNvSpPr txBox="1"/>
          <p:nvPr/>
        </p:nvSpPr>
        <p:spPr>
          <a:xfrm>
            <a:off x="461749" y="1202176"/>
            <a:ext cx="390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effectLst/>
                <a:latin typeface="Apple Color Emoji" pitchFamily="2" charset="0"/>
              </a:rPr>
              <a:t>📚</a:t>
            </a:r>
            <a:r>
              <a:rPr lang="ko-KR" altLang="en-US" sz="1000" dirty="0">
                <a:latin typeface="Apple Color Emoji" pitchFamily="2" charset="0"/>
              </a:rPr>
              <a:t> </a:t>
            </a:r>
            <a:r>
              <a:rPr kumimoji="1" lang="ko-KR" altLang="en-US" sz="28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최근 관심있는</a:t>
            </a:r>
            <a:r>
              <a:rPr kumimoji="1" lang="ko-KR" altLang="en-US" sz="2800" b="1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기술</a:t>
            </a:r>
            <a:endParaRPr kumimoji="1" lang="ko-KR" altLang="en-US" sz="28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F1A15B-B180-36D4-B578-07997421CB65}"/>
              </a:ext>
            </a:extLst>
          </p:cNvPr>
          <p:cNvSpPr txBox="1"/>
          <p:nvPr/>
        </p:nvSpPr>
        <p:spPr>
          <a:xfrm>
            <a:off x="2116398" y="2344158"/>
            <a:ext cx="438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Kotlin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🟥🟥⬜⬜⬜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여러 분야에서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대체 언어로 각광 받고 있어 학습하는 중입니다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Null Safety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통해 컴파일 시점에서 오류를 감지하는 코드를 작성해보았습니다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해결 가능한 프로그래밍 문제를 </a:t>
            </a: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Koltin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으로도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해결할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5AFBC-0D96-557D-D230-18BC186246A4}"/>
              </a:ext>
            </a:extLst>
          </p:cNvPr>
          <p:cNvSpPr txBox="1"/>
          <p:nvPr/>
        </p:nvSpPr>
        <p:spPr>
          <a:xfrm>
            <a:off x="2116399" y="4953000"/>
            <a:ext cx="4386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Typescript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🟥🟥⬜⬜⬜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Typescript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이용해 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객체지향적인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코드를 작성할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ES6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문법을 활용하여 작성된 레거시 코드를 분석하고 활용하는 실무를 하는 중입니다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80578-67D1-CFA3-7E52-782FA0E84C8F}"/>
              </a:ext>
            </a:extLst>
          </p:cNvPr>
          <p:cNvSpPr txBox="1"/>
          <p:nvPr/>
        </p:nvSpPr>
        <p:spPr>
          <a:xfrm>
            <a:off x="2116399" y="7379873"/>
            <a:ext cx="43862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React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🟥🟥⬜⬜⬜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useState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useEffect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hook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활용할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props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이용해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Component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간의 통신을 구현할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레거시 함수형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Component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활용할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1C999-23CD-F1F1-4864-D50E0591F1E5}"/>
              </a:ext>
            </a:extLst>
          </p:cNvPr>
          <p:cNvSpPr txBox="1"/>
          <p:nvPr/>
        </p:nvSpPr>
        <p:spPr>
          <a:xfrm>
            <a:off x="461749" y="1848318"/>
            <a:ext cx="5840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개인적인 학습</a:t>
            </a:r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실무에서 접하면서 관심을 가지게 된 기술들입니다</a:t>
            </a:r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kumimoji="1" lang="ko-KR" altLang="en-US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312077-E757-A09A-C988-D971C72CE185}"/>
              </a:ext>
            </a:extLst>
          </p:cNvPr>
          <p:cNvGrpSpPr/>
          <p:nvPr/>
        </p:nvGrpSpPr>
        <p:grpSpPr>
          <a:xfrm>
            <a:off x="461749" y="2526127"/>
            <a:ext cx="1390389" cy="1390389"/>
            <a:chOff x="461749" y="2526127"/>
            <a:chExt cx="1390389" cy="139038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D3D3FCF-471E-D902-9F1F-C91C526BA693}"/>
                </a:ext>
              </a:extLst>
            </p:cNvPr>
            <p:cNvSpPr/>
            <p:nvPr/>
          </p:nvSpPr>
          <p:spPr>
            <a:xfrm>
              <a:off x="461749" y="2526127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그림 5" descr="다채로움, 스크린샷, 오렌지, 그래픽이(가) 표시된 사진&#10;&#10;자동 생성된 설명">
              <a:extLst>
                <a:ext uri="{FF2B5EF4-FFF2-40B4-BE49-F238E27FC236}">
                  <a16:creationId xmlns:a16="http://schemas.microsoft.com/office/drawing/2014/main" id="{CEB68231-DE7E-37B2-5653-21014E3E0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20" y="2910002"/>
              <a:ext cx="726046" cy="72604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83C412-6D94-AE6C-35BF-13BD6C67F995}"/>
              </a:ext>
            </a:extLst>
          </p:cNvPr>
          <p:cNvGrpSpPr/>
          <p:nvPr/>
        </p:nvGrpSpPr>
        <p:grpSpPr>
          <a:xfrm>
            <a:off x="467014" y="4953000"/>
            <a:ext cx="1390389" cy="1390389"/>
            <a:chOff x="467015" y="4870646"/>
            <a:chExt cx="1390389" cy="139038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3CBDB09-8491-E23E-3DC1-0A81EB80C61B}"/>
                </a:ext>
              </a:extLst>
            </p:cNvPr>
            <p:cNvSpPr/>
            <p:nvPr/>
          </p:nvSpPr>
          <p:spPr>
            <a:xfrm>
              <a:off x="467015" y="4870646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579F5EBF-954E-268B-2C68-66051520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001" y="4985474"/>
              <a:ext cx="1160732" cy="11607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B2A8BE-75C3-7F81-0D4A-A7CFDC3A4533}"/>
              </a:ext>
            </a:extLst>
          </p:cNvPr>
          <p:cNvGrpSpPr/>
          <p:nvPr/>
        </p:nvGrpSpPr>
        <p:grpSpPr>
          <a:xfrm>
            <a:off x="529175" y="7454122"/>
            <a:ext cx="1390389" cy="1390389"/>
            <a:chOff x="529175" y="7656770"/>
            <a:chExt cx="1390389" cy="139038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FC4C449-9AFD-72EC-37CF-0F86389D6E62}"/>
                </a:ext>
              </a:extLst>
            </p:cNvPr>
            <p:cNvSpPr/>
            <p:nvPr/>
          </p:nvSpPr>
          <p:spPr>
            <a:xfrm>
              <a:off x="529175" y="7656770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 descr="그래픽, 원, 예술, 상징이(가) 표시된 사진&#10;&#10;자동 생성된 설명">
              <a:extLst>
                <a:ext uri="{FF2B5EF4-FFF2-40B4-BE49-F238E27FC236}">
                  <a16:creationId xmlns:a16="http://schemas.microsoft.com/office/drawing/2014/main" id="{1F24241E-2AD7-7F5F-54BB-8767BA413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701" y="7857225"/>
              <a:ext cx="1089332" cy="989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85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2E4782-8A48-FAC0-CBF0-5D9FDF4B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5</a:t>
            </a:fld>
            <a:endParaRPr kumimoji="1"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2213683"/>
            <a:chOff x="452010" y="3490359"/>
            <a:chExt cx="5934503" cy="22136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221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👨🏻‍💻</a:t>
              </a:r>
              <a:r>
                <a:rPr lang="en-US" altLang="ko-KR" sz="2800" dirty="0"/>
                <a:t> </a:t>
              </a:r>
              <a:r>
                <a:rPr kumimoji="1" lang="ko-KR" altLang="en-US" sz="28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꾸준함을 즐기는 개발자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매일 한 </a:t>
              </a:r>
              <a:r>
                <a:rPr kumimoji="1" lang="ko-KR" altLang="en-US" sz="14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문제씩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알고리즘 문제 풀기를 좋아합니다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어제는 풀지 못한 문제를 오늘은 </a:t>
              </a:r>
              <a:r>
                <a:rPr kumimoji="1" lang="ko-KR" altLang="en-US" sz="14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풀수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있는 것을 기뻐합니다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다양한 알고리즘을 학습하며 더 나은 개발자가 되어가는 중입니다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204D88-488A-A638-040C-F40867D97E65}"/>
              </a:ext>
            </a:extLst>
          </p:cNvPr>
          <p:cNvSpPr txBox="1"/>
          <p:nvPr/>
        </p:nvSpPr>
        <p:spPr>
          <a:xfrm>
            <a:off x="3845332" y="8873620"/>
            <a:ext cx="2541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solved.ac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profile</a:t>
            </a:r>
            <a:r>
              <a:rPr lang="ko-KR" altLang="en-US" sz="1400" dirty="0"/>
              <a:t>/koreii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130E6A5-78E9-0436-DB3D-60141FF7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2" y="3387879"/>
            <a:ext cx="5934482" cy="18778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1B1FFC-7264-0C7A-2AF6-321BB82E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49" y="5484368"/>
            <a:ext cx="1971299" cy="33305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DD30ED-4E4E-4BFD-1474-89BB30C9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70" y="5484368"/>
            <a:ext cx="2034459" cy="33305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E2EEC6-83A2-8B03-9785-4A7F10D7B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332" y="5484368"/>
            <a:ext cx="2020423" cy="33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2536848"/>
            <a:chOff x="452010" y="3490359"/>
            <a:chExt cx="5934503" cy="2536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253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👨🏻‍💻</a:t>
              </a:r>
              <a:r>
                <a:rPr lang="en-US" altLang="ko-KR" sz="2800" dirty="0"/>
                <a:t> </a:t>
              </a:r>
              <a:r>
                <a:rPr kumimoji="1" lang="ko-KR" altLang="en-US" sz="28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어제보다 더 </a:t>
              </a:r>
              <a:r>
                <a:rPr kumimoji="1" lang="ko-KR" altLang="en-US" sz="2800" b="1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똑똑해진</a:t>
              </a:r>
              <a:r>
                <a:rPr kumimoji="1" lang="ko-KR" altLang="en-US" sz="28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나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2024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년부터 데일리 인증 스터디를 통해 매일 학습한 내용을 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GitHub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 </a:t>
              </a:r>
              <a:r>
                <a:rPr kumimoji="1" lang="en-US" altLang="ko-KR" sz="14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comit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하고 있습니다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일 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알고리즘 학습 뿐만 아니라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,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Computer Science,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Spring, JPA 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등 다양한 학습 내용들을 정리하여 올리고 있습니다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컴퓨터 과학 학습이 공부가 아니라 취미가 되기를 지향합니다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204D88-488A-A638-040C-F40867D97E65}"/>
              </a:ext>
            </a:extLst>
          </p:cNvPr>
          <p:cNvSpPr txBox="1"/>
          <p:nvPr/>
        </p:nvSpPr>
        <p:spPr>
          <a:xfrm>
            <a:off x="2813641" y="8891714"/>
            <a:ext cx="3572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R" sz="1400" dirty="0"/>
              <a:t>https://</a:t>
            </a:r>
            <a:r>
              <a:rPr lang="en" altLang="ko-KR" sz="1400" dirty="0" err="1"/>
              <a:t>github.com</a:t>
            </a:r>
            <a:r>
              <a:rPr lang="en" altLang="ko-KR" sz="1400" dirty="0"/>
              <a:t>/</a:t>
            </a:r>
            <a:r>
              <a:rPr lang="en" altLang="ko-KR" sz="1400" dirty="0" err="1"/>
              <a:t>jwelyl</a:t>
            </a:r>
            <a:r>
              <a:rPr lang="en" altLang="ko-KR" sz="1400" dirty="0"/>
              <a:t>/</a:t>
            </a:r>
            <a:r>
              <a:rPr lang="en" altLang="ko-KR" sz="1400" dirty="0" err="1"/>
              <a:t>daily_certification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1934D4-4E63-832E-A3A2-DE60BA7E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3" y="3648397"/>
            <a:ext cx="5995971" cy="15418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900086-A9BA-0C36-76AB-A54191469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41" y="5479901"/>
            <a:ext cx="2862072" cy="3156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F039AB-7B45-CDC6-C102-6D66CC4E3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" y="5479902"/>
            <a:ext cx="2983514" cy="31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9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5001502" cy="478465"/>
          </a:xfrm>
        </p:spPr>
        <p:txBody>
          <a:bodyPr>
            <a:noAutofit/>
          </a:bodyPr>
          <a:lstStyle/>
          <a:p>
            <a:r>
              <a:rPr kumimoji="1" lang="ko-KR" altLang="en-US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주요 팀 프로젝트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09" y="115993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2AA86E-6734-72DF-2CFB-6DA37DBFE602}"/>
              </a:ext>
            </a:extLst>
          </p:cNvPr>
          <p:cNvGrpSpPr/>
          <p:nvPr/>
        </p:nvGrpSpPr>
        <p:grpSpPr>
          <a:xfrm>
            <a:off x="461748" y="4833101"/>
            <a:ext cx="5934503" cy="868174"/>
            <a:chOff x="452010" y="3490359"/>
            <a:chExt cx="5934503" cy="8681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042F64-9F79-3CCF-1D47-08D7C1BA2A4A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🧘🏻</a:t>
              </a:r>
              <a:r>
                <a:rPr lang="en-US" altLang="ko-KR" sz="2800" dirty="0"/>
                <a:t> </a:t>
              </a:r>
              <a:r>
                <a:rPr kumimoji="1" lang="en-US" altLang="ko-KR" sz="2400" b="1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Yuj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74386EE8-C289-89AE-37C5-99AE220576B8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96E756-0822-F933-E59A-2F489804EC56}"/>
              </a:ext>
            </a:extLst>
          </p:cNvPr>
          <p:cNvSpPr txBox="1"/>
          <p:nvPr/>
        </p:nvSpPr>
        <p:spPr>
          <a:xfrm>
            <a:off x="441392" y="2146072"/>
            <a:ext cx="5934503" cy="1351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SSAFY 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 최종 프로젝트 결선 우수상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(148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팀 중 상위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SSAFY 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 최종 프로젝트 최우수상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서울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반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팀 중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REDAME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https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://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github.com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jwelyl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fakediary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blob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develop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README.md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174E2-483C-C4FE-EBAC-2ADF409C08DF}"/>
              </a:ext>
            </a:extLst>
          </p:cNvPr>
          <p:cNvSpPr txBox="1"/>
          <p:nvPr/>
        </p:nvSpPr>
        <p:spPr>
          <a:xfrm>
            <a:off x="439636" y="5817176"/>
            <a:ext cx="5934503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SSAFY 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 웹 개발 프로젝트 우수상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서울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5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반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팀 중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REDAME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lang="en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https://</a:t>
            </a:r>
            <a:r>
              <a:rPr lang="en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github.com</a:t>
            </a:r>
            <a:r>
              <a:rPr lang="en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en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jwelyl</a:t>
            </a:r>
            <a:r>
              <a:rPr lang="en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en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yuj</a:t>
            </a:r>
            <a:r>
              <a:rPr lang="en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/blob/dev/</a:t>
            </a:r>
            <a:r>
              <a:rPr lang="en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README.md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22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884F10C-77B0-DAED-B29D-5838A8462EBE}"/>
              </a:ext>
            </a:extLst>
          </p:cNvPr>
          <p:cNvSpPr txBox="1"/>
          <p:nvPr/>
        </p:nvSpPr>
        <p:spPr>
          <a:xfrm>
            <a:off x="481227" y="3053059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https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://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github.com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jwelyl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fakediary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blob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develop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README.md</a:t>
            </a:r>
            <a:endParaRPr lang="ko-KR" altLang="en-US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26318-AC94-3CBD-CE43-85E9C847CFF3}"/>
              </a:ext>
            </a:extLst>
          </p:cNvPr>
          <p:cNvSpPr txBox="1"/>
          <p:nvPr/>
        </p:nvSpPr>
        <p:spPr>
          <a:xfrm>
            <a:off x="461749" y="2001358"/>
            <a:ext cx="5934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활용하여 하루동안 있었던 일을 재미있는 일기로 작성해 주는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Android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앱입니다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Stable Diffusion API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호출하여 다이어리로 생성해줍니다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79AE2B-6470-A34A-40C1-32EFB0E5D7C3}"/>
              </a:ext>
            </a:extLst>
          </p:cNvPr>
          <p:cNvGrpSpPr/>
          <p:nvPr/>
        </p:nvGrpSpPr>
        <p:grpSpPr>
          <a:xfrm>
            <a:off x="1119874" y="6758979"/>
            <a:ext cx="4589035" cy="2611200"/>
            <a:chOff x="1044715" y="6758979"/>
            <a:chExt cx="4589035" cy="26112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CDF90F-CD46-03F8-01D8-51FD22EA2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715" y="6758979"/>
              <a:ext cx="1467419" cy="26087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CC30FE8-2A90-E290-9740-004950843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950" y="6760604"/>
              <a:ext cx="1468800" cy="260711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695927-D53E-2116-41D3-C7EBE4030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4142" y="6758979"/>
              <a:ext cx="1468800" cy="2611200"/>
            </a:xfrm>
            <a:prstGeom prst="rect">
              <a:avLst/>
            </a:prstGeom>
          </p:spPr>
        </p:pic>
      </p:grpSp>
      <p:pic>
        <p:nvPicPr>
          <p:cNvPr id="25" name="그림 24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9E70EF0-0131-9F81-1E29-B68E4C226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64" y="3458430"/>
            <a:ext cx="5087073" cy="29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5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665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기간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 기간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2023.04.10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~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2023.05.19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(6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결선 발표 기간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2023.05.22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~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2023.05.30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참여 인원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Back-End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허재성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본인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포함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명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Android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 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명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나의 역할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팀원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(Back-End)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DeepArtEffects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활용하여 디바이스에서 촬영한 사진을 명화풍의 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 이미지로 변환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이용하여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키워드를 이용한 일기 컨텐츠 생성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Stable Diffusion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이용하여 일기의 삽화 생성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크롤링하여 배경 음악 다운로드 및 일기에 삽입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Batch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이용하여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에서 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배경 음악 일괄 </a:t>
            </a:r>
            <a:r>
              <a:rPr kumimoji="1" lang="ko-KR" altLang="en-US" sz="1400" b="1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크롤링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및 다운로드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랜덤 교환 구현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>
              <a:lnSpc>
                <a:spcPct val="120000"/>
              </a:lnSpc>
            </a:pP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성과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SSAFY 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 최종 프로젝트 결선 우수상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(148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팀 중 상위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SSAFY 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 최종 프로젝트 최우수상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서울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반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팀 중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30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756</TotalTime>
  <Words>1938</Words>
  <Application>Microsoft Macintosh PowerPoint</Application>
  <PresentationFormat>A4 용지(210x297mm)</PresentationFormat>
  <Paragraphs>193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맑은 고딕</vt:lpstr>
      <vt:lpstr>D2Coding ligature</vt:lpstr>
      <vt:lpstr>Apple Color Emoji</vt:lpstr>
      <vt:lpstr>Aptos</vt:lpstr>
      <vt:lpstr>Aptos Display</vt:lpstr>
      <vt:lpstr>Arial</vt:lpstr>
      <vt:lpstr>Wingdings</vt:lpstr>
      <vt:lpstr>Office 테마</vt:lpstr>
      <vt:lpstr>허재성’s Portfolio</vt:lpstr>
      <vt:lpstr>About Me</vt:lpstr>
      <vt:lpstr>About Me</vt:lpstr>
      <vt:lpstr>About Me</vt:lpstr>
      <vt:lpstr>About Me</vt:lpstr>
      <vt:lpstr>About Me</vt:lpstr>
      <vt:lpstr>주요 팀 프로젝트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허재성’s Portfolio</dc:title>
  <dc:creator>허재성</dc:creator>
  <cp:lastModifiedBy>허재성</cp:lastModifiedBy>
  <cp:revision>16</cp:revision>
  <dcterms:created xsi:type="dcterms:W3CDTF">2024-03-14T16:09:20Z</dcterms:created>
  <dcterms:modified xsi:type="dcterms:W3CDTF">2024-03-16T14:27:35Z</dcterms:modified>
</cp:coreProperties>
</file>